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57" r:id="rId3"/>
    <p:sldId id="261" r:id="rId4"/>
    <p:sldId id="272" r:id="rId5"/>
    <p:sldId id="273" r:id="rId6"/>
    <p:sldId id="274" r:id="rId7"/>
    <p:sldId id="279" r:id="rId8"/>
    <p:sldId id="286" r:id="rId9"/>
    <p:sldId id="284" r:id="rId10"/>
    <p:sldId id="285" r:id="rId11"/>
    <p:sldId id="291" r:id="rId12"/>
    <p:sldId id="290" r:id="rId13"/>
    <p:sldId id="287" r:id="rId14"/>
    <p:sldId id="283" r:id="rId15"/>
    <p:sldId id="289" r:id="rId16"/>
    <p:sldId id="288" r:id="rId17"/>
    <p:sldId id="282" r:id="rId18"/>
    <p:sldId id="281" r:id="rId19"/>
    <p:sldId id="292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89" autoAdjust="0"/>
  </p:normalViewPr>
  <p:slideViewPr>
    <p:cSldViewPr>
      <p:cViewPr>
        <p:scale>
          <a:sx n="100" d="100"/>
          <a:sy n="100" d="100"/>
        </p:scale>
        <p:origin x="-702" y="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84280-31BC-4D34-A82F-1B40974C15FE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A9CA7-04ED-4E28-858C-421A22055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247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51134" y="3026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28006" y="2204864"/>
            <a:ext cx="788436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«Проектирование системы педагогического роста 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на основе анализа и оценки профессиональных компетенций»</a:t>
            </a: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Авторы практики : 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Матыкин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С.В., директор школы</a:t>
            </a: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Банько Т.В.,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заместитель директора по УВР,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Кривошеина М.В., заместитель директора по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ВР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Прохорова О.И., заместитель директора по УВР</a:t>
            </a: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Хадиева С.В., заместитель директора по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ВР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621178"/>
            <a:ext cx="7956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Региональный  форум «День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молодого специалиста»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50561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3778958" cy="283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9861" r="3941" b="21526"/>
          <a:stretch/>
        </p:blipFill>
        <p:spPr bwMode="auto">
          <a:xfrm>
            <a:off x="5436096" y="1895163"/>
            <a:ext cx="3528392" cy="365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7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120" y="5445224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Региональный семинар -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практикум «Создание эффективной образовательной среды развития одаренности детей»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50561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87" y="1663008"/>
            <a:ext cx="3797829" cy="28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8" r="29658" b="6235"/>
          <a:stretch/>
        </p:blipFill>
        <p:spPr bwMode="auto">
          <a:xfrm>
            <a:off x="5364088" y="2636912"/>
            <a:ext cx="3650658" cy="259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31767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8322" y="5542917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Областной форум «Думай о будущем»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87073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22" y="1782019"/>
            <a:ext cx="3858956" cy="29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-2479" r="2543" b="2479"/>
          <a:stretch/>
        </p:blipFill>
        <p:spPr bwMode="auto">
          <a:xfrm>
            <a:off x="5364088" y="2492896"/>
            <a:ext cx="3672408" cy="295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2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8322" y="5518973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Победители конкурсного отбора  молодых учителей Волгоградской области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3381" y="1673755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/>
          <a:stretch/>
        </p:blipFill>
        <p:spPr bwMode="auto">
          <a:xfrm>
            <a:off x="1373381" y="1673754"/>
            <a:ext cx="3188865" cy="392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0" t="4168" r="4756" b="9771"/>
          <a:stretch/>
        </p:blipFill>
        <p:spPr bwMode="auto">
          <a:xfrm>
            <a:off x="4722124" y="1658417"/>
            <a:ext cx="4423921" cy="39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9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8322" y="5542917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Открытые уроки и мастер-классы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0561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"/>
          <a:stretch/>
        </p:blipFill>
        <p:spPr bwMode="auto">
          <a:xfrm>
            <a:off x="1319989" y="1676720"/>
            <a:ext cx="3820741" cy="28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80" y="2783430"/>
            <a:ext cx="3717208" cy="278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5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45510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301208"/>
            <a:ext cx="7625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Участие в научных конференциях, соревнованиях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 t="32192" r="6889" b="11005"/>
          <a:stretch/>
        </p:blipFill>
        <p:spPr bwMode="auto">
          <a:xfrm>
            <a:off x="4932559" y="2873012"/>
            <a:ext cx="4175945" cy="248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23" y="1833537"/>
            <a:ext cx="3694236" cy="26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8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8322" y="5631631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Участие в слетах и фестивалях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0561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61" y="1564588"/>
            <a:ext cx="3077423" cy="4096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46" y="1931821"/>
            <a:ext cx="4141125" cy="344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5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179512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8322" y="544522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Автопробег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 памятным местам боевой славы Волгоградской области "Дорогой памяти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"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3097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85733"/>
            <a:ext cx="3903598" cy="290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2"/>
          <a:stretch/>
        </p:blipFill>
        <p:spPr bwMode="auto">
          <a:xfrm>
            <a:off x="1563418" y="1988840"/>
            <a:ext cx="3656654" cy="238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6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0561" y="5445224"/>
            <a:ext cx="7793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Совет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молодых педагогов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Волгоградского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отраслевого Профсоюза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50561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61" y="1658417"/>
            <a:ext cx="3896719" cy="278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64904"/>
            <a:ext cx="3779912" cy="28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5334307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Публикации в  изданиях предметной направленности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0561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62" y="1658417"/>
            <a:ext cx="2598690" cy="367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824" y="1797393"/>
            <a:ext cx="2436681" cy="342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8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91516" y="-30543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2305615"/>
            <a:ext cx="788436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«Наставничество как средство реализации федерального проекта «Учитель будущего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».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ea typeface="Calibri"/>
            </a:endParaRP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На пути к педагогическому успеху. Союз опыта и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молодости»</a:t>
            </a:r>
          </a:p>
          <a:p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МКОУ «СШ №1 г Жирновска»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Жирновского муниципального района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Волгоградской области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2276872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Грамотно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организованное наставничество подобно посаженной яблоне: сначала требует много внимания и заботы, затем крепнет и радует, а потом стабильно приносит плоды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0" y="-15949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2636912"/>
            <a:ext cx="4968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Наставничество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- это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   инвестиция  в   долгосрочное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развитие организации,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ее «здоровье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».</a:t>
            </a:r>
          </a:p>
          <a:p>
            <a:pPr algn="r"/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Дэвид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Майстер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12" y="2276872"/>
            <a:ext cx="3134329" cy="374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0" y="-15949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8815" y="2154019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Роли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педагогов-наставников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:</a:t>
            </a: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«Проводник» 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Защитник интересов» 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Кумир» 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Консультант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»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Контролер»</a:t>
            </a:r>
          </a:p>
        </p:txBody>
      </p:sp>
    </p:spTree>
    <p:extLst>
      <p:ext uri="{BB962C8B-B14F-4D97-AF65-F5344CB8AC3E}">
        <p14:creationId xmlns:p14="http://schemas.microsoft.com/office/powerpoint/2010/main" val="18572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0" y="-15949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8815" y="2060848"/>
            <a:ext cx="763284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Правила восьми «НЕ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»</a:t>
            </a:r>
          </a:p>
          <a:p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приказывать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угрожать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проповедовать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довлеть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подсказывать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решения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выносить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суждений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оправдывать и не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оправдываться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ставить «диагноз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» </a:t>
            </a:r>
          </a:p>
          <a:p>
            <a:pPr marL="514350" indent="-514350">
              <a:buFont typeface="+mj-lt"/>
              <a:buAutoNum type="arabicPeriod"/>
            </a:pP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0" y="-15949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2432147"/>
            <a:ext cx="763284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</a:t>
            </a:r>
            <a:r>
              <a:rPr lang="ru-RU" sz="16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1+1=3</a:t>
            </a:r>
            <a:endParaRPr lang="ru-RU" sz="13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8322" y="5301208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III Региональный форум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"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Эффективной школе-успешный педагог"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50561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9922"/>
          <a:stretch/>
        </p:blipFill>
        <p:spPr bwMode="auto">
          <a:xfrm>
            <a:off x="1619672" y="1658417"/>
            <a:ext cx="3096344" cy="373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59632"/>
            <a:ext cx="4184980" cy="313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6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19675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5445224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Конкурс педагогического мастерства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Start-up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аллея: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Моя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педагогическая находка»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50561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Documents and Settings\prohorova\Рабочий стол\Карижская диплом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7854" y="1344839"/>
            <a:ext cx="1727383" cy="24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prohorova\Рабочий стол\Ширшикова сертификат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3249" y="3166457"/>
            <a:ext cx="1888676" cy="266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2816"/>
            <a:ext cx="4667396" cy="350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7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prohorova\Рабочий стол\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/>
          <a:stretch/>
        </p:blipFill>
        <p:spPr bwMode="auto">
          <a:xfrm>
            <a:off x="-19508" y="0"/>
            <a:ext cx="916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561" y="1095127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Результативность 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5518973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Региональный турнир учительских клубов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"Лучшее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от лучших: на пути к педагогическому успеху"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50561" y="1658417"/>
            <a:ext cx="7793439" cy="126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41" y="1498170"/>
            <a:ext cx="5516235" cy="41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7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313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prohorova</cp:lastModifiedBy>
  <cp:revision>73</cp:revision>
  <dcterms:modified xsi:type="dcterms:W3CDTF">2020-01-27T13:15:25Z</dcterms:modified>
</cp:coreProperties>
</file>